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7a12c8952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7a12c8952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7a12c8952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7a12c8952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7a12c8952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7a12c8952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7a12c8952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7a12c8952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7a12c8952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7a12c8952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7a12c8952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7a12c8952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7a12c8952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7a12c8952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7a12c8952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7a12c8952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7a12c8952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7a12c8952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7a12c8952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7a12c8952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7a12c895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7a12c895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7a12c8952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7a12c8952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7a12c8952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7a12c8952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7a12c8952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7a12c8952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7a12c8952f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7a12c8952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7a12c8952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7a12c8952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7a12c8952f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7a12c8952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7a12c8952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7a12c8952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7a12c8952f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7a12c8952f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7a12c8952f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7a12c8952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7a12c8952f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7a12c8952f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7a12c8952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7a12c8952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7a12c8952f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7a12c8952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7a12c8952f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7a12c8952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7a12c8952f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7a12c8952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7a12c8952f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7a12c8952f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7a12c8952f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7a12c8952f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7a12c8952f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7a12c8952f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7a12c8952f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7a12c8952f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7a12c8952f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7a12c8952f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7a12c8952f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7a12c8952f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7a12c8952f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7a12c8952f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7a12c8952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7a12c8952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7a12c8952f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7a12c8952f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7a12c8952f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7a12c8952f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7a12c8952f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7a12c8952f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7a12c8952f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7a12c8952f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7a12c8952f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7a12c8952f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7a12c8952f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7a12c8952f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7a12c8952f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7a12c8952f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7a12c8952f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7a12c8952f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7a12c8952f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7a12c8952f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7a12c8952f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7a12c8952f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7a12c8952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7a12c8952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7a12c8952f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7a12c8952f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7a12c8952f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7a12c8952f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7a12c8952f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7a12c8952f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7a12c8952f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7a12c8952f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7a12c8952f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7a12c8952f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7a12c8952f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7a12c8952f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7a12c8952f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7a12c8952f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7a12c8952f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7a12c8952f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7a12c8952f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7a12c8952f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7a12c8952f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7a12c8952f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7a12c8952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7a12c8952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7a12c8952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7a12c8952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7a12c8952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7a12c8952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7a12c8952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7a12c8952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7.png"/><Relationship Id="rId4" Type="http://schemas.openxmlformats.org/officeDocument/2006/relationships/image" Target="../media/image4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8477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915150" cy="2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381250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77150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752975" cy="37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58225" cy="30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96325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1" cy="2706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020050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705850" cy="47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315075" cy="42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391749" cy="38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876800" cy="3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2" cy="2705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198" cy="2555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772525" cy="46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26397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0" cy="282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0" cy="3360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1" cy="2104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0" cy="3443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1" cy="2123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2" cy="2257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198" cy="2094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0" cy="280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199" cy="3810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2" cy="3547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191500" cy="42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895975" cy="45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324725" cy="41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486150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2" cy="2420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0" cy="4204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0" cy="3332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2" cy="4340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2" cy="4346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952875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71750"/>
            <a:ext cx="6457950" cy="256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724900" cy="32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1" cy="3324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1" cy="4239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305800" cy="4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199" cy="4213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1" cy="4324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30062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200650" cy="24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0" cy="2274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781675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6863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810375" cy="3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00300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486525" cy="25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505075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353300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371975" cy="38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190875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038975" cy="481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0" cy="3117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199" cy="2881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10475" cy="41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